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type="screen4x3" cy="68580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7353" autoAdjust="0"/>
    <p:restoredTop sz="86422" autoAdjust="0"/>
  </p:normalViewPr>
  <p:slideViewPr>
    <p:cSldViewPr>
      <p:cViewPr varScale="1">
        <p:scale>
          <a:sx n="72" d="100"/>
          <a:sy n="72" d="100"/>
        </p:scale>
        <p:origin x="1254" y="72"/>
      </p:cViewPr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2676" y="66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tableStyles" Target="tableStyles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4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C48E91C-C5CE-40C9-AC14-3CBCF1DCFC7D}" type="datetimeFigureOut">
              <a:rPr lang="en-IN" smtClean="0"/>
              <a:t>23-12-2022</a:t>
            </a:fld>
            <a:endParaRPr lang="en-IN"/>
          </a:p>
        </p:txBody>
      </p:sp>
      <p:sp>
        <p:nvSpPr>
          <p:cNvPr id="1048650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65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4E137610-B507-402C-9E08-0B3F539A037D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IN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E137610-B507-402C-9E08-0B3F539A037D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Rectangle 8"/>
          <p:cNvSpPr/>
          <p:nvPr/>
        </p:nvSpPr>
        <p:spPr>
          <a:xfrm>
            <a:off x="0" y="0"/>
            <a:ext cx="9144000" cy="4572001"/>
          </a:xfrm>
          <a:prstGeom prst="rect"/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2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ah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baseline="0" sz="4400" spc="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anchor="ctr" lIns="91440" rIns="91440">
            <a:normAutofit/>
          </a:bodyPr>
          <a:lstStyle>
            <a:lvl1pPr algn="l" indent="0" marL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algn="ctr" indent="0" marL="457200">
              <a:buNone/>
              <a:defRPr sz="1600"/>
            </a:lvl2pPr>
            <a:lvl3pPr algn="ctr" indent="0" marL="914400">
              <a:buNone/>
              <a:defRPr sz="16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/>
          </a:lstStyle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9" name="Straight Connector 7"/>
          <p:cNvCxnSpPr>
            <a:cxnSpLocks/>
          </p:cNvCxnSpPr>
          <p:nvPr/>
        </p:nvCxnSpPr>
        <p:spPr>
          <a:xfrm flipV="1">
            <a:off x="6290132" y="5264106"/>
            <a:ext cx="0" cy="914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1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bIns="91440" lIns="45720" rIns="45720" tIns="91440"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0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0" name="Straight Connector 6"/>
          <p:cNvCxnSpPr>
            <a:cxnSpLocks/>
          </p:cNvCxnSpPr>
          <p:nvPr/>
        </p:nvCxnSpPr>
        <p:spPr>
          <a:xfrm rot="5400000" flipV="1">
            <a:off x="7543800" y="173563"/>
            <a:ext cx="0" cy="6858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Rectangle 8"/>
          <p:cNvSpPr/>
          <p:nvPr/>
        </p:nvSpPr>
        <p:spPr>
          <a:xfrm>
            <a:off x="0" y="0"/>
            <a:ext cx="9144000" cy="4572001"/>
          </a:xfrm>
          <a:prstGeom prst="rect"/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19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ah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baseline="0" b="0" sz="4400" spc="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1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457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2" name="Straight Connector 7"/>
          <p:cNvCxnSpPr>
            <a:cxnSpLocks/>
          </p:cNvCxnSpPr>
          <p:nvPr/>
        </p:nvCxnSpPr>
        <p:spPr>
          <a:xfrm flipV="1">
            <a:off x="6290132" y="5264106"/>
            <a:ext cx="0" cy="914400"/>
          </a:xfrm>
          <a:prstGeom prst="line"/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6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27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2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sz="2200">
                <a:solidFill>
                  <a:schemeClr val="accent1"/>
                </a:solidFill>
                <a:latin typeface="+mn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3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3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anchor="ctr" lIns="137160" rIns="137160">
            <a:normAutofit/>
          </a:bodyPr>
          <a:lstStyle>
            <a:lvl1pPr indent="0" marL="0">
              <a:spcBef>
                <a:spcPts val="0"/>
              </a:spcBef>
              <a:spcAft>
                <a:spcPts val="0"/>
              </a:spcAft>
              <a:buNone/>
              <a:defRPr baseline="0" b="0" cap="none" dirty="0" sz="2200" kern="1200" lang="en-US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algn="l" defTabSz="914400" eaLnBrk="1" hangingPunct="1" indent="0" latinLnBrk="0" lvl="0" marL="0" rtl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48635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3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3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9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0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4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4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4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indent="0" marL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baseline="0" sz="4400" spc="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0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t" lIns="457200" tIns="365760"/>
          <a:lstStyle>
            <a:lvl1pPr indent="0" marL="0">
              <a:buNone/>
              <a:defRPr sz="2400"/>
            </a:lvl1pPr>
            <a:lvl2pPr indent="0" marL="342900">
              <a:buNone/>
              <a:defRPr sz="2100"/>
            </a:lvl2pPr>
            <a:lvl3pPr indent="0" marL="685800">
              <a:buNone/>
              <a:defRPr sz="1800"/>
            </a:lvl3pPr>
            <a:lvl4pPr indent="0" marL="1028700">
              <a:buNone/>
              <a:defRPr sz="1500"/>
            </a:lvl4pPr>
            <a:lvl5pPr indent="0" marL="1371600">
              <a:buNone/>
              <a:defRPr sz="1500"/>
            </a:lvl5pPr>
            <a:lvl6pPr indent="0" marL="1714500">
              <a:buNone/>
              <a:defRPr sz="1500"/>
            </a:lvl6pPr>
            <a:lvl7pPr indent="0" marL="2057400">
              <a:buNone/>
              <a:defRPr sz="1500"/>
            </a:lvl7pPr>
            <a:lvl8pPr indent="0" marL="2400300">
              <a:buNone/>
              <a:defRPr sz="1500"/>
            </a:lvl8pPr>
            <a:lvl9pPr indent="0" marL="274320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09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anchor="ctr" lIns="91440" rIns="91440">
            <a:normAutofit/>
          </a:bodyPr>
          <a:lstStyle>
            <a:lvl1pPr indent="0" marL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CDD058F-B960-4439-B370-43D89816EE05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6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B229B06-CF2A-459A-8CBC-F18C1D67D2BB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31" name="Straight Connector 7"/>
          <p:cNvCxnSpPr>
            <a:cxnSpLocks/>
          </p:cNvCxnSpPr>
          <p:nvPr/>
        </p:nvCxnSpPr>
        <p:spPr>
          <a:xfrm flipV="1">
            <a:off x="6290132" y="5264106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/>
        </p:spPr>
        <p:txBody>
          <a:bodyPr bIns="45720" lIns="45720" rIns="4572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t>12/23/2022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aseline="0" cap="all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 flipV="1">
            <a:off x="571500" y="826324"/>
            <a:ext cx="0" cy="914400"/>
          </a:xfrm>
          <a:prstGeom prst="line"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eaLnBrk="1" hangingPunct="1" latinLnBrk="0" rtl="0">
        <a:lnSpc>
          <a:spcPct val="80000"/>
        </a:lnSpc>
        <a:spcBef>
          <a:spcPct val="0"/>
        </a:spcBef>
        <a:buNone/>
        <a:defRPr baseline="0" cap="all" sz="4400" kern="1200" spc="1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91440" latinLnBrk="0" marL="91440" rtl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137160" latinLnBrk="0" marL="26517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137160" latinLnBrk="0" marL="44805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137160" latinLnBrk="0" marL="59436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137160" latinLnBrk="0" marL="77724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137160" latinLnBrk="0" marL="9144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137160" latinLnBrk="0" marL="1060704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137160" latinLnBrk="0" marL="1216152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137160" latinLnBrk="0" marL="1362456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 smtClean="0"/>
              <a:t>Introduction to </a:t>
            </a:r>
            <a:r>
              <a:rPr dirty="0" lang="en-US" err="1" smtClean="0"/>
              <a:t>metaverse</a:t>
            </a:r>
            <a:endParaRPr dirty="0" lang="en-IN"/>
          </a:p>
        </p:txBody>
      </p:sp>
      <p:sp>
        <p:nvSpPr>
          <p:cNvPr id="104858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US" smtClean="0"/>
          </a:p>
          <a:p>
            <a:endParaRPr dirty="0" lang="en-US"/>
          </a:p>
          <a:p>
            <a:endParaRPr dirty="0" lang="en-US" smtClean="0"/>
          </a:p>
          <a:p>
            <a:endParaRPr dirty="0" lang="en-US"/>
          </a:p>
          <a:p>
            <a:r>
              <a:rPr dirty="0" lang="en-US" smtClean="0"/>
              <a:t>PRESENTED BY</a:t>
            </a:r>
          </a:p>
          <a:p>
            <a:r>
              <a:rPr dirty="0" lang="en-US" smtClean="0"/>
              <a:t>K</a:t>
            </a:r>
            <a:r>
              <a:rPr dirty="0" lang="en-US" smtClean="0"/>
              <a:t>.</a:t>
            </a:r>
            <a:r>
              <a:rPr dirty="0" lang="en-US" smtClean="0"/>
              <a:t>S</a:t>
            </a:r>
            <a:r>
              <a:rPr dirty="0" lang="en-US" smtClean="0"/>
              <a:t>.VEERADANYA</a:t>
            </a:r>
            <a:r>
              <a:rPr dirty="0" lang="en-US" smtClean="0"/>
              <a:t> </a:t>
            </a:r>
            <a:endParaRPr altLang="en-US" lang="zh-CN"/>
          </a:p>
          <a:p>
            <a:r>
              <a:rPr dirty="0" lang="en-US" smtClean="0"/>
              <a:t>AP/</a:t>
            </a:r>
            <a:r>
              <a:rPr dirty="0" lang="en-US" smtClean="0"/>
              <a:t>C</a:t>
            </a:r>
            <a:r>
              <a:rPr dirty="0" lang="en-US" smtClean="0"/>
              <a:t>S</a:t>
            </a:r>
            <a:r>
              <a:rPr dirty="0" lang="en-US" smtClean="0"/>
              <a:t>E</a:t>
            </a:r>
            <a:endParaRPr altLang="en-US" lang="zh-CN"/>
          </a:p>
          <a:p>
            <a:r>
              <a:rPr dirty="0" lang="en-US" smtClean="0"/>
              <a:t>ADHIYAMAAN COLLEGE OF ENGINEERING(AUTONOMOUS)</a:t>
            </a:r>
            <a:endParaRPr dirty="0"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0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1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2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3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382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4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5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6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7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8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69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2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7084"/>
          <a:stretch>
            <a:fillRect/>
          </a:stretch>
        </p:blipFill>
        <p:spPr>
          <a:xfrm>
            <a:off x="0" y="866775"/>
            <a:ext cx="8964488" cy="4722465"/>
          </a:xfrm>
          <a:prstGeom prst="rect"/>
        </p:spPr>
      </p:pic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0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1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2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3" name="Slid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866775"/>
            <a:ext cx="9144000" cy="5143500"/>
          </a:xfrm>
          <a:prstGeom prst="rect"/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4" name="Slid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866775"/>
            <a:ext cx="9144000" cy="5143500"/>
          </a:xfrm>
          <a:prstGeom prst="rect"/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5" name="Slid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866775"/>
            <a:ext cx="9144000" cy="5143500"/>
          </a:xfrm>
          <a:prstGeom prst="rect"/>
        </p:spPr>
      </p:pic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76" name="Slid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866775"/>
            <a:ext cx="9144000" cy="5143500"/>
          </a:xfrm>
          <a:prstGeom prst="rect"/>
        </p:spPr>
      </p:pic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3" name="Slide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866775"/>
            <a:ext cx="9144000" cy="5143500"/>
          </a:xfrm>
          <a:prstGeom prst="rect"/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4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5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6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7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8186"/>
          <a:stretch>
            <a:fillRect/>
          </a:stretch>
        </p:blipFill>
        <p:spPr>
          <a:xfrm>
            <a:off x="0" y="866775"/>
            <a:ext cx="9144000" cy="4722465"/>
          </a:xfrm>
          <a:prstGeom prst="rect"/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8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097159" name="Slide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b="6786"/>
          <a:stretch>
            <a:fillRect/>
          </a:stretch>
        </p:blipFill>
        <p:spPr>
          <a:xfrm>
            <a:off x="0" y="866775"/>
            <a:ext cx="9144000" cy="4794473"/>
          </a:xfrm>
          <a:prstGeom prst="rect"/>
        </p:spPr>
      </p:pic>
    </p:spTree>
  </p:cSld>
  <p:clrMapOvr>
    <a:masterClrMapping/>
  </p:clrMapOvr>
  <p:timing/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lastClr="000000" val="windowText"/>
      </a:dk1>
      <a:lt1>
        <a:sysClr lastClr="FFFFFF" val="window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algn="ctr" blurRad="50800" dir="54000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algn="ctr" blurRad="76200" dir="5400000" dist="254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" rig="fla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algn="tl" flip="none" sx="40000" sy="40000" tx="0" ty="0"/>
        </a:blip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Microsoft Corporation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Untitled Presentation</dc:title>
  <dc:creator>Unknown Creator</dc:creator>
  <cp:lastModifiedBy>USER</cp:lastModifiedBy>
  <dcterms:created xsi:type="dcterms:W3CDTF">2022-12-22T17:04:33Z</dcterms:created>
  <dcterms:modified xsi:type="dcterms:W3CDTF">2023-07-04T05:40:24Z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57ac45954a8843f1a2ab0ba2f28a906c</vt:lpwstr>
  </property>
</Properties>
</file>